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121" r:id="rId4"/>
    <p:sldId id="1125" r:id="rId5"/>
    <p:sldId id="1120" r:id="rId6"/>
    <p:sldId id="1124" r:id="rId7"/>
    <p:sldId id="1117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60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86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63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666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25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S2-2509750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171 Wuhan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13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17,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Handling of 6G penholder revisions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Until the first online session for a topic (</a:t>
            </a:r>
            <a:r>
              <a:rPr lang="en-US" sz="2400" dirty="0" err="1" smtClean="0"/>
              <a:t>eg</a:t>
            </a:r>
            <a:r>
              <a:rPr lang="en-US" sz="2400" dirty="0" smtClean="0"/>
              <a:t> Tuesday Q3 for WT#1.2) please use the original merged document numbers + revision and share via the DRAFTS folder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New numbers will be allocated and should be used to upload the latest revision to the INBOX before an online session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Please </a:t>
            </a:r>
            <a:r>
              <a:rPr lang="en-US" sz="2400" dirty="0"/>
              <a:t>avoid </a:t>
            </a:r>
            <a:r>
              <a:rPr lang="en-US" sz="2400" dirty="0" smtClean="0"/>
              <a:t>lists of source companies with question marks when uploading these versions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400050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There are three plenary sessions: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Wednesday Q5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Thursday Q5</a:t>
            </a:r>
            <a:endParaRPr lang="en-US" sz="20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Friday Q3</a:t>
            </a:r>
            <a:endParaRPr lang="en-US" sz="2435" dirty="0"/>
          </a:p>
        </p:txBody>
      </p:sp>
    </p:spTree>
    <p:extLst>
      <p:ext uri="{BB962C8B-B14F-4D97-AF65-F5344CB8AC3E}">
        <p14:creationId xmlns:p14="http://schemas.microsoft.com/office/powerpoint/2010/main" val="42911442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832" dirty="0" smtClean="0"/>
              <a:t>Wednesday Q5</a:t>
            </a:r>
            <a:endParaRPr lang="en-US" sz="2832" dirty="0"/>
          </a:p>
          <a:p>
            <a:pPr lvl="1">
              <a:lnSpc>
                <a:spcPct val="110000"/>
              </a:lnSpc>
              <a:defRPr/>
            </a:pPr>
            <a:r>
              <a:rPr lang="en-US" sz="2400" dirty="0"/>
              <a:t>Work planning </a:t>
            </a:r>
            <a:r>
              <a:rPr lang="en-US" sz="2400" dirty="0" smtClean="0"/>
              <a:t>slides and spreadsheet</a:t>
            </a:r>
            <a:endParaRPr lang="en-US" sz="2400" dirty="0"/>
          </a:p>
          <a:p>
            <a:pPr lvl="1">
              <a:lnSpc>
                <a:spcPct val="110000"/>
              </a:lnSpc>
              <a:defRPr/>
            </a:pPr>
            <a:r>
              <a:rPr lang="en-US" sz="2400" dirty="0"/>
              <a:t>Discuss </a:t>
            </a:r>
            <a:r>
              <a:rPr lang="en-US" sz="2400" dirty="0" err="1" smtClean="0"/>
              <a:t>FS_ARCH_enIMS</a:t>
            </a:r>
            <a:r>
              <a:rPr lang="en-US" sz="2400" dirty="0" smtClean="0"/>
              <a:t> </a:t>
            </a:r>
            <a:r>
              <a:rPr lang="en-US" sz="2400" dirty="0" smtClean="0"/>
              <a:t>SID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>
                <a:solidFill>
                  <a:srgbClr val="FF0000"/>
                </a:solidFill>
              </a:rPr>
              <a:t>30.3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2000" dirty="0">
                <a:solidFill>
                  <a:srgbClr val="FF0000"/>
                </a:solidFill>
              </a:rPr>
              <a:t>New WT for R20 5GA </a:t>
            </a:r>
            <a:r>
              <a:rPr lang="en-GB" sz="2000" dirty="0" smtClean="0">
                <a:solidFill>
                  <a:srgbClr val="FF0000"/>
                </a:solidFill>
              </a:rPr>
              <a:t>AIML_CN_Ph2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35" smtClean="0">
                <a:solidFill>
                  <a:srgbClr val="FF0000"/>
                </a:solidFill>
              </a:rPr>
              <a:t>6G planning</a:t>
            </a:r>
            <a:endParaRPr lang="en-US" sz="2435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6160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832" dirty="0" smtClean="0"/>
              <a:t>Thursday Q5</a:t>
            </a:r>
            <a:endParaRPr lang="en-US" sz="2432" dirty="0"/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Further discuss </a:t>
            </a:r>
            <a:r>
              <a:rPr lang="en-US" sz="2835" dirty="0" err="1" smtClean="0"/>
              <a:t>FS_ARCH_enIMS</a:t>
            </a:r>
            <a:r>
              <a:rPr lang="en-US" sz="2835" dirty="0" smtClean="0"/>
              <a:t> SID</a:t>
            </a:r>
            <a:r>
              <a:rPr lang="en-US" sz="2435" dirty="0"/>
              <a:t> </a:t>
            </a:r>
            <a:r>
              <a:rPr lang="en-US" sz="2435" dirty="0" smtClean="0"/>
              <a:t>if needed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835" dirty="0" smtClean="0">
                <a:solidFill>
                  <a:srgbClr val="FF0000"/>
                </a:solidFill>
              </a:rPr>
              <a:t>S2-2509748: </a:t>
            </a:r>
            <a:r>
              <a:rPr lang="en-GB" dirty="0">
                <a:solidFill>
                  <a:srgbClr val="FF0000"/>
                </a:solidFill>
              </a:rPr>
              <a:t>Reply LS on USS changeover </a:t>
            </a:r>
            <a:r>
              <a:rPr lang="en-GB" dirty="0" smtClean="0">
                <a:solidFill>
                  <a:srgbClr val="FF0000"/>
                </a:solidFill>
              </a:rPr>
              <a:t>procedure</a:t>
            </a:r>
          </a:p>
          <a:p>
            <a:pPr lvl="1">
              <a:lnSpc>
                <a:spcPct val="110000"/>
              </a:lnSpc>
              <a:defRPr/>
            </a:pPr>
            <a:r>
              <a:rPr lang="en-GB" dirty="0" smtClean="0">
                <a:solidFill>
                  <a:srgbClr val="FF0000"/>
                </a:solidFill>
              </a:rPr>
              <a:t>FS_6G_ARC unopened revisions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dirty="0" smtClean="0">
                <a:solidFill>
                  <a:srgbClr val="FF0000"/>
                </a:solidFill>
              </a:rPr>
              <a:t>Handle some revisions from today if time, and if </a:t>
            </a:r>
            <a:r>
              <a:rPr lang="en-GB" smtClean="0">
                <a:solidFill>
                  <a:srgbClr val="FF0000"/>
                </a:solidFill>
              </a:rPr>
              <a:t>seems productive</a:t>
            </a:r>
            <a:endParaRPr lang="en-GB" dirty="0" smtClean="0">
              <a:solidFill>
                <a:srgbClr val="FF0000"/>
              </a:solidFill>
            </a:endParaRPr>
          </a:p>
          <a:p>
            <a:pPr lvl="2">
              <a:lnSpc>
                <a:spcPct val="110000"/>
              </a:lnSpc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192777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Friday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Handle block </a:t>
            </a:r>
            <a:r>
              <a:rPr lang="en-GB" sz="2400" dirty="0"/>
              <a:t>approval, and open documents from parallel </a:t>
            </a:r>
            <a:r>
              <a:rPr lang="en-GB" sz="2400" dirty="0" smtClean="0"/>
              <a:t>or earlier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Will avoid scheduling topics </a:t>
            </a:r>
            <a:r>
              <a:rPr lang="en-GB" sz="2400" dirty="0"/>
              <a:t>that </a:t>
            </a:r>
            <a:r>
              <a:rPr lang="en-GB" sz="2400" dirty="0" smtClean="0"/>
              <a:t>would require </a:t>
            </a:r>
            <a:r>
              <a:rPr lang="en-GB" sz="2400" dirty="0"/>
              <a:t>extended discussion during this </a:t>
            </a:r>
            <a:r>
              <a:rPr lang="en-GB" sz="2400" dirty="0" smtClean="0"/>
              <a:t>session. </a:t>
            </a:r>
            <a:r>
              <a:rPr lang="en-GB" sz="2400" dirty="0"/>
              <a:t>A</a:t>
            </a:r>
            <a:r>
              <a:rPr lang="en-GB" sz="2400" dirty="0" smtClean="0"/>
              <a:t>s </a:t>
            </a:r>
            <a:r>
              <a:rPr lang="en-GB" sz="2400" dirty="0"/>
              <a:t>far as </a:t>
            </a:r>
            <a:r>
              <a:rPr lang="en-GB" sz="2400" dirty="0" smtClean="0"/>
              <a:t>possible such topics should </a:t>
            </a:r>
            <a:r>
              <a:rPr lang="en-GB" sz="2400" dirty="0"/>
              <a:t>be handled on Wednesday or </a:t>
            </a:r>
            <a:r>
              <a:rPr lang="en-GB" sz="2400" dirty="0" smtClean="0"/>
              <a:t>Thursday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dirty="0" smtClean="0"/>
              <a:t>After </a:t>
            </a:r>
            <a:r>
              <a:rPr lang="en-GB" sz="2800" dirty="0"/>
              <a:t>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for </a:t>
            </a:r>
            <a:r>
              <a:rPr lang="en-GB" sz="2400" dirty="0" smtClean="0"/>
              <a:t>Rel-19 </a:t>
            </a:r>
            <a:r>
              <a:rPr lang="en-GB" sz="2400" dirty="0"/>
              <a:t>items </a:t>
            </a:r>
            <a:r>
              <a:rPr lang="en-GB" sz="2400" dirty="0" smtClean="0"/>
              <a:t>(excluding TEI19)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Status reports for Rel-20 items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66173958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143752</TotalTime>
  <Words>231</Words>
  <Application>Microsoft Office PowerPoint</Application>
  <PresentationFormat>Widescreen</PresentationFormat>
  <Paragraphs>40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SA2#171</vt:lpstr>
      <vt:lpstr>Plan for SA2#171</vt:lpstr>
      <vt:lpstr>Plan for SA2#171</vt:lpstr>
      <vt:lpstr>Plan for SA2#171</vt:lpstr>
      <vt:lpstr>Plan for SA2#171</vt:lpstr>
      <vt:lpstr>Plan for SA2#171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1079</cp:revision>
  <cp:lastPrinted>2023-08-02T08:25:48Z</cp:lastPrinted>
  <dcterms:created xsi:type="dcterms:W3CDTF">2018-05-24T11:49:12Z</dcterms:created>
  <dcterms:modified xsi:type="dcterms:W3CDTF">2025-10-16T09:57:27Z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